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9" r:id="rId5"/>
    <p:sldId id="280" r:id="rId6"/>
    <p:sldId id="275" r:id="rId7"/>
    <p:sldId id="277" r:id="rId8"/>
    <p:sldId id="271" r:id="rId9"/>
    <p:sldId id="278" r:id="rId10"/>
    <p:sldId id="281" r:id="rId11"/>
    <p:sldId id="276" r:id="rId12"/>
    <p:sldId id="286" r:id="rId13"/>
    <p:sldId id="282" r:id="rId14"/>
    <p:sldId id="283" r:id="rId15"/>
    <p:sldId id="284" r:id="rId16"/>
    <p:sldId id="28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167300559985063E-2"/>
          <c:y val="6.7204995240769047E-2"/>
          <c:w val="0.63771843429418418"/>
          <c:h val="0.774986482983372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Освоение программы 3 класса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 и "5"</c:v>
                </c:pt>
                <c:pt idx="2">
                  <c:v>" 3", "4" и "5"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15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578864897413895"/>
          <c:y val="9.3457763952153439E-2"/>
          <c:w val="0.29260093444045715"/>
          <c:h val="0.74723993630337371"/>
        </c:manualLayout>
      </c:layout>
      <c:overlay val="0"/>
      <c:txPr>
        <a:bodyPr/>
        <a:lstStyle/>
        <a:p>
          <a:pPr>
            <a:defRPr sz="2200" b="1" i="0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5D7DB-D32E-47D8-BFA7-522581D75ECC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59824-5013-4470-92BA-88660E731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0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5F636-AFB7-49A4-BDB6-29B4107D8201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63BA8-B474-4259-88A9-9DA9DF775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B58A6-9BCC-4A7A-B7AE-DC81BA654EF5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AA639-20F7-40D0-A76F-21DDA1020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1A882-B65F-49E6-887E-E2A9C8EB8DE8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7FF8E-80CB-4EEA-BB73-E1A9C1CFA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8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425D4-DA74-44E5-B8A0-4027D1C3ED07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C23C0-A65F-45E7-81F4-31638C554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8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D3565-BD62-4785-8399-3FBF2B4F96E0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96073-EEDB-4743-A497-BA3475ACA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1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7974C-71BB-4819-9BCC-AB072C178907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E99D0-F11C-4156-8F55-7BD0A4B50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8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09CAF-AE3A-4A3B-9DD4-30F935EAC798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6B13-AFF3-4133-B4A2-D4016591A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5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67C76-5E4F-419D-89B1-0BE50E5C8E38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2768A-F3D0-4C2A-BCE0-210FDF3A3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2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2669A-216F-41E2-B0E3-60BBB62B2F37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D8566-08BB-45BD-82B1-1C78AC7FA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0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5AD3D-FF64-45BF-B2B7-BD9EDD700FD4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6134F-A48F-4D1F-80C8-9B317BF0B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1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27D1D05-6BAF-4742-B459-05DCEDC665B2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64F4776C-17D5-4717-A4E7-8BC681871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8" descr="schoolhous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zorova-nefedova.ru/3-klass/matematika3/bringi-dlya-detey3" TargetMode="External"/><Relationship Id="rId2" Type="http://schemas.openxmlformats.org/officeDocument/2006/relationships/hyperlink" Target="http://uzorova-nefedova.ru/zadaniya/leto_3_klas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zorova-nefedova.ru/chitayem-letom-proizvedeniya-i-otryvki-iz-proizvedeniy-dlya-budushchikh-tretyeklassnikov-chetveroklassnikov-i-uchenikov-pyatykh-klass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hkola16-ach.ucoz.ru/index/shkolnaja_forma/0-7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tdbern16@yandex.r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979712" y="1772816"/>
            <a:ext cx="6480720" cy="2074242"/>
          </a:xfrm>
        </p:spPr>
        <p:txBody>
          <a:bodyPr/>
          <a:lstStyle/>
          <a:p>
            <a:r>
              <a:rPr lang="ru-RU" altLang="ru-RU" sz="5400" b="1" dirty="0" smtClean="0">
                <a:solidFill>
                  <a:srgbClr val="002060"/>
                </a:solidFill>
              </a:rPr>
              <a:t> </a:t>
            </a:r>
            <a:br>
              <a:rPr lang="ru-RU" altLang="ru-RU" sz="5400" b="1" dirty="0" smtClean="0">
                <a:solidFill>
                  <a:srgbClr val="002060"/>
                </a:solidFill>
              </a:rPr>
            </a:br>
            <a:r>
              <a:rPr lang="ru-RU" sz="5400" b="1" dirty="0">
                <a:solidFill>
                  <a:srgbClr val="002060"/>
                </a:solidFill>
              </a:rPr>
              <a:t>Подведение итогов учебного </a:t>
            </a:r>
            <a:r>
              <a:rPr lang="ru-RU" sz="5400" b="1" dirty="0" smtClean="0">
                <a:solidFill>
                  <a:srgbClr val="002060"/>
                </a:solidFill>
              </a:rPr>
              <a:t>года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endParaRPr lang="ru-RU" altLang="ru-RU" sz="5400" b="1" dirty="0" smtClean="0">
              <a:solidFill>
                <a:srgbClr val="00206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idx="1"/>
          </p:nvPr>
        </p:nvSpPr>
        <p:spPr>
          <a:xfrm>
            <a:off x="3209056" y="5373216"/>
            <a:ext cx="5077694" cy="560639"/>
          </a:xfrm>
        </p:spPr>
        <p:txBody>
          <a:bodyPr/>
          <a:lstStyle/>
          <a:p>
            <a:pPr marL="0" indent="0" algn="r">
              <a:lnSpc>
                <a:spcPct val="80000"/>
              </a:lnSpc>
              <a:buNone/>
            </a:pPr>
            <a:r>
              <a:rPr lang="ru-RU" altLang="ru-RU" b="1" dirty="0">
                <a:solidFill>
                  <a:srgbClr val="002060"/>
                </a:solidFill>
              </a:rPr>
              <a:t>классный час 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rgbClr val="002060"/>
                </a:solidFill>
              </a:rPr>
              <a:t>3 «Г» класс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332656"/>
            <a:ext cx="7560840" cy="8640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«Средняя школа № </a:t>
            </a:r>
            <a:r>
              <a:rPr lang="ru-RU" b="1" smtClean="0">
                <a:solidFill>
                  <a:srgbClr val="002060"/>
                </a:solidFill>
              </a:rPr>
              <a:t>16»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419056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Рекомендации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412776"/>
            <a:ext cx="6203032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Постарайся больше времени уделить прогулкам и играм на свежем воздухе.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Не забывай о посильной помощи своей семье.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B050"/>
                </a:solidFill>
              </a:rPr>
              <a:t>Используй с пользой летние каникулы – развивай свои умственные способности с помощью чтения. 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90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55776" y="332656"/>
            <a:ext cx="6131024" cy="5793507"/>
          </a:xfrm>
        </p:spPr>
        <p:txBody>
          <a:bodyPr/>
          <a:lstStyle/>
          <a:p>
            <a:r>
              <a:rPr lang="ru-RU" sz="3600" dirty="0" smtClean="0">
                <a:hlinkClick r:id="rId2"/>
              </a:rPr>
              <a:t>Здесь</a:t>
            </a:r>
            <a:r>
              <a:rPr lang="ru-RU" sz="3600" dirty="0" smtClean="0"/>
              <a:t> можно найти задания для летних занятий по русскому языку </a:t>
            </a:r>
          </a:p>
          <a:p>
            <a:r>
              <a:rPr lang="ru-RU" sz="3600" dirty="0" smtClean="0">
                <a:hlinkClick r:id="rId3"/>
              </a:rPr>
              <a:t>Здесь</a:t>
            </a:r>
            <a:r>
              <a:rPr lang="ru-RU" sz="3600" dirty="0" smtClean="0"/>
              <a:t> можно найти </a:t>
            </a:r>
            <a:r>
              <a:rPr lang="ru-RU" sz="3600" dirty="0" err="1" smtClean="0"/>
              <a:t>бринги</a:t>
            </a:r>
            <a:r>
              <a:rPr lang="ru-RU" sz="3600" dirty="0" smtClean="0"/>
              <a:t> по математике</a:t>
            </a:r>
          </a:p>
          <a:p>
            <a:r>
              <a:rPr lang="ru-RU" sz="3600" dirty="0" smtClean="0">
                <a:hlinkClick r:id="rId4"/>
              </a:rPr>
              <a:t>Здесь</a:t>
            </a:r>
            <a:r>
              <a:rPr lang="ru-RU" sz="3600" dirty="0"/>
              <a:t> отрывки </a:t>
            </a:r>
            <a:r>
              <a:rPr lang="ru-RU" sz="3600" dirty="0" smtClean="0"/>
              <a:t>произведений для чтения и  примерный список книг для летнего чтения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6280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Итоговые отметки можно увидеть в </a:t>
            </a:r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</a:rPr>
              <a:t>элжуре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. Каждому ученику на почту родителей будет отправлен Табель успеваемости (до 3 июня).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85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Приготовь учебники к сдаче в библиотеку. О времени сдачи учебников учитель сообщит в </a:t>
            </a:r>
            <a:r>
              <a:rPr lang="en-US" sz="4000" dirty="0" smtClean="0"/>
              <a:t>Viber -</a:t>
            </a:r>
            <a:r>
              <a:rPr lang="ru-RU" sz="4000" dirty="0" smtClean="0"/>
              <a:t>чате группы 4 «г» класс</a:t>
            </a:r>
            <a:r>
              <a:rPr lang="en-US" sz="4000" dirty="0" smtClean="0"/>
              <a:t> </a:t>
            </a:r>
            <a:r>
              <a:rPr lang="en-US" sz="4000" dirty="0" smtClean="0">
                <a:sym typeface="Wingdings"/>
              </a:rPr>
              <a:t>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9013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600200"/>
            <a:ext cx="655272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При подготовке к следующему учебному году учитывай вместе с родителями </a:t>
            </a:r>
            <a:r>
              <a:rPr lang="ru-RU" sz="4000" dirty="0" smtClean="0">
                <a:hlinkClick r:id="rId2"/>
              </a:rPr>
              <a:t>требования к форме одежды учащихся МБОУ «СШ № 16»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6815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Объявления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412776"/>
            <a:ext cx="619268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600" i="1" dirty="0" smtClean="0">
                <a:solidFill>
                  <a:schemeClr val="accent6">
                    <a:lumMod val="75000"/>
                  </a:schemeClr>
                </a:solidFill>
              </a:rPr>
              <a:t>Для создания виртуальной доски «Наш 3 класс» прошу всех желающих прислать на мою  почту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tdbern16@yandex.ru</a:t>
            </a:r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600" i="1" dirty="0" smtClean="0">
                <a:solidFill>
                  <a:schemeClr val="accent6">
                    <a:lumMod val="75000"/>
                  </a:schemeClr>
                </a:solidFill>
              </a:rPr>
              <a:t>фотографии по любой из тем:</a:t>
            </a:r>
          </a:p>
          <a:p>
            <a:pPr>
              <a:buFontTx/>
              <a:buChar char="-"/>
            </a:pPr>
            <a:r>
              <a:rPr lang="ru-RU" sz="2600" i="1" dirty="0" smtClean="0">
                <a:solidFill>
                  <a:schemeClr val="accent6">
                    <a:lumMod val="75000"/>
                  </a:schemeClr>
                </a:solidFill>
              </a:rPr>
              <a:t>самое запомнившееся событие в 3 классе;</a:t>
            </a:r>
          </a:p>
          <a:p>
            <a:pPr>
              <a:buFontTx/>
              <a:buChar char="-"/>
            </a:pPr>
            <a:r>
              <a:rPr lang="ru-RU" sz="2600" i="1" dirty="0" smtClean="0">
                <a:solidFill>
                  <a:schemeClr val="accent6">
                    <a:lumMod val="75000"/>
                  </a:schemeClr>
                </a:solidFill>
              </a:rPr>
              <a:t>самое интересное </a:t>
            </a:r>
            <a:r>
              <a:rPr lang="ru-RU" sz="2600" i="1" dirty="0">
                <a:solidFill>
                  <a:schemeClr val="accent6">
                    <a:lumMod val="75000"/>
                  </a:schemeClr>
                </a:solidFill>
              </a:rPr>
              <a:t>событие в 3 </a:t>
            </a:r>
            <a:r>
              <a:rPr lang="ru-RU" sz="2600" i="1" dirty="0" smtClean="0">
                <a:solidFill>
                  <a:schemeClr val="accent6">
                    <a:lumMod val="75000"/>
                  </a:schemeClr>
                </a:solidFill>
              </a:rPr>
              <a:t>классе;</a:t>
            </a:r>
          </a:p>
          <a:p>
            <a:pPr>
              <a:buFontTx/>
              <a:buChar char="-"/>
            </a:pPr>
            <a:r>
              <a:rPr lang="ru-RU" sz="2600" i="1" dirty="0" smtClean="0">
                <a:solidFill>
                  <a:schemeClr val="accent6">
                    <a:lumMod val="75000"/>
                  </a:schemeClr>
                </a:solidFill>
              </a:rPr>
              <a:t>мои школьные друзья- друг/подруга или тот, с кем я часто фотографируюсь.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6580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96752"/>
            <a:ext cx="6203032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4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76864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Как мы закончили 3 класс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839521"/>
              </p:ext>
            </p:extLst>
          </p:nvPr>
        </p:nvGraphicFramePr>
        <p:xfrm>
          <a:off x="1763688" y="1196752"/>
          <a:ext cx="67687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018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Решение педагогического совета от 28.05.2020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28800"/>
            <a:ext cx="7056784" cy="492514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успешного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третьего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3 «Г»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человек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29.05.2020 г.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18:00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учениками </a:t>
            </a:r>
            <a:r>
              <a:rPr lang="ru-RU" sz="3600" b="1" i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6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«Г»</a:t>
            </a:r>
            <a:r>
              <a:rPr lang="ru-RU" sz="3600" b="1" i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класса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61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ownloads\Благодарность_от_29_мая_1490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" y="780"/>
            <a:ext cx="9114384" cy="685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68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Грамота_от_29_мая_14905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116632"/>
            <a:ext cx="458158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Таня\Desktop\IMG-5cd9b9ee4220f440e5d30ade2d6366a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3" y="1628800"/>
            <a:ext cx="9127976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Прощай, 3 класс! Здравствуйте, каникулы!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988840"/>
            <a:ext cx="612068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Правила безопасного поведения во время каникул 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p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9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988840"/>
            <a:ext cx="612068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Рекомендации на летние каникулы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лендарь на 2008-2009 учебный год- оформление 'Школа',13 стр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8-2009SchoolhouseCalendar_13pp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08-2009SchoolhouseCalendar_13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Календарь на 2008-2009 учебный год- оформление 'Школа',13 стр</Template>
  <TotalTime>101</TotalTime>
  <Words>246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Календарь на 2008-2009 учебный год- оформление 'Школа',13 стр</vt:lpstr>
      <vt:lpstr>  Подведение итогов учебного года </vt:lpstr>
      <vt:lpstr>Как мы закончили 3 класс</vt:lpstr>
      <vt:lpstr>Решение педагогического совета от 28.05.2020</vt:lpstr>
      <vt:lpstr>Презентация PowerPoint</vt:lpstr>
      <vt:lpstr>Презентация PowerPoint</vt:lpstr>
      <vt:lpstr>Прощай, 3 класс! Здравствуйте, каникулы!</vt:lpstr>
      <vt:lpstr>Правила безопасного поведения во время каникул </vt:lpstr>
      <vt:lpstr>Презентация PowerPoint</vt:lpstr>
      <vt:lpstr>Рекомендации на летние каникулы</vt:lpstr>
      <vt:lpstr>Рекомендации</vt:lpstr>
      <vt:lpstr>Презентация PowerPoint</vt:lpstr>
      <vt:lpstr>Объявления</vt:lpstr>
      <vt:lpstr>Объявления</vt:lpstr>
      <vt:lpstr>Объявления</vt:lpstr>
      <vt:lpstr>Объявления</vt:lpstr>
      <vt:lpstr>Спасибо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Итоговый  классный час</dc:title>
  <dc:creator>Таня</dc:creator>
  <cp:lastModifiedBy>Таня</cp:lastModifiedBy>
  <cp:revision>59</cp:revision>
  <dcterms:created xsi:type="dcterms:W3CDTF">2020-05-29T02:07:31Z</dcterms:created>
  <dcterms:modified xsi:type="dcterms:W3CDTF">2020-05-29T03:58:47Z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TC102851311049</vt:lpwstr>
  </property>
</Properties>
</file>