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"/>
  </p:notesMasterIdLst>
  <p:sldIdLst>
    <p:sldId id="276" r:id="rId2"/>
    <p:sldId id="270" r:id="rId3"/>
    <p:sldId id="261" r:id="rId4"/>
    <p:sldId id="258" r:id="rId5"/>
    <p:sldId id="277" r:id="rId6"/>
    <p:sldId id="269" r:id="rId7"/>
    <p:sldId id="260" r:id="rId8"/>
    <p:sldId id="273" r:id="rId9"/>
    <p:sldId id="264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0A2D7F-B40C-416F-93C0-B1383FFF0D2A}" type="datetimeFigureOut">
              <a:rPr lang="ru-RU" smtClean="0"/>
              <a:pPr/>
              <a:t>05.08.2018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1B1B8-98D7-4254-9DD9-56E363CA3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9047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51657-F179-49AD-871A-D7CF2615C332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567-8210-4429-9D51-884C4B9899D3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AAE1C-AF26-4773-AA5C-7C8CF0D8375F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9886-FA9D-4C8B-9FD1-37C0605AC762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1090-98AE-4D80-8D38-2E2D26FA7D04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BB5E-D248-430E-82A7-BD99BC9F32F9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F5EC5-BB04-4326-A5B1-5508D889D859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AE58-F366-4E62-9873-4C2188D1464C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F993C-9FA7-4899-BF5C-0AF8B039FF6E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A4D4C-FCB4-400D-835C-718085277428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DBDC6-38BC-4418-8353-BFE170D3D649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012683-8A01-4559-BCFF-337161B56CA9}" type="datetime1">
              <a:rPr lang="ru-RU" smtClean="0"/>
              <a:pPr/>
              <a:t>05.08.2018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3FAE247-554C-42D8-95F1-35579E356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image" Target="../media/image11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0.jpeg"/><Relationship Id="rId2" Type="http://schemas.openxmlformats.org/officeDocument/2006/relationships/hyperlink" Target="https://www.youtube.com/watch?time_continue=10&amp;v=jNQWTwAimA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time_continue=29&amp;v=5XgfGm2p3gI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s://www.youtube.com/watch?time_continue=3&amp;v=lKU2KFr--h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subTitle" idx="1"/>
          </p:nvPr>
        </p:nvSpPr>
        <p:spPr>
          <a:xfrm>
            <a:off x="1475656" y="5301208"/>
            <a:ext cx="5637010" cy="882119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Бернгардт Татьяна Дмитриевна, учитель начальных классов МБОУ «СШ № 16» г. Ачинск</a:t>
            </a:r>
            <a:endParaRPr lang="ru-RU" sz="16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  <a:p>
            <a:pPr algn="ctr"/>
            <a:endParaRPr lang="ru-RU" sz="3200" dirty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3200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71600" y="260649"/>
            <a:ext cx="7175351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Всероссийский конкурс педагогического мастерства на лучшую методическую разработку урока «Виртуальная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экскурсия»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Урок-экскурсия </a:t>
            </a:r>
            <a:b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</a:br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cs typeface="Times New Roman" pitchFamily="18" charset="0"/>
              </a:rPr>
              <a:t>окружающего мира</a:t>
            </a:r>
            <a:endParaRPr lang="ru-RU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cs typeface="Times New Roman" pitchFamily="18" charset="0"/>
            </a:endParaRPr>
          </a:p>
        </p:txBody>
      </p:sp>
      <p:pic>
        <p:nvPicPr>
          <p:cNvPr id="3" name="Picture 2" descr="C:\Users\Виталий\Desktop\11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980728"/>
            <a:ext cx="2160240" cy="4320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5032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748" y="620688"/>
            <a:ext cx="87849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Сокровища Земли </a:t>
            </a:r>
          </a:p>
          <a:p>
            <a:pPr algn="ctr"/>
            <a:r>
              <a:rPr lang="ru-RU" sz="6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под </a:t>
            </a:r>
          </a:p>
          <a:p>
            <a:pPr algn="ctr"/>
            <a:r>
              <a:rPr lang="ru-RU" sz="6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охраной </a:t>
            </a:r>
          </a:p>
          <a:p>
            <a:pPr algn="ctr"/>
            <a:r>
              <a:rPr lang="ru-RU" sz="6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человечества</a:t>
            </a:r>
            <a:endParaRPr lang="ru-RU" sz="60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577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оки - похудеть и зарядиться!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2232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omma Ima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412776"/>
            <a:ext cx="789024" cy="78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В Кировограде ГАИшники проведут &quot;кровавую&quot; акцию - Новости Кировограда - Кировоградский городской портал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348880"/>
            <a:ext cx="1800200" cy="170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omma Ima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789024" cy="78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Вкусная пища поможет похудет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276873"/>
            <a:ext cx="2232248" cy="1676004"/>
          </a:xfrm>
          <a:prstGeom prst="rect">
            <a:avLst/>
          </a:prstGeom>
          <a:noFill/>
        </p:spPr>
      </p:pic>
      <p:pic>
        <p:nvPicPr>
          <p:cNvPr id="12" name="Рисунок 11" descr="Comma Ima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861048"/>
            <a:ext cx="789024" cy="78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188434" y="5589240"/>
            <a:ext cx="4706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Сокровища</a:t>
            </a:r>
            <a:endParaRPr lang="ru-RU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29363" y="4149080"/>
            <a:ext cx="1739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кров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78595" y="4077072"/>
            <a:ext cx="15408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ища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6343" y="4077072"/>
            <a:ext cx="1002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6230" y="332656"/>
            <a:ext cx="6335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anose="020B0A04020102020204" pitchFamily="34" charset="0"/>
              </a:rPr>
              <a:t>Отгадай ребус</a:t>
            </a:r>
            <a:endParaRPr lang="ru-RU" sz="54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529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  <p:bldP spid="15" grpId="0"/>
      <p:bldP spid="15" grpId="1"/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Pictures\сундук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2880320" cy="3200355"/>
          </a:xfrm>
          <a:prstGeom prst="rect">
            <a:avLst/>
          </a:prstGeom>
          <a:noFill/>
        </p:spPr>
      </p:pic>
      <p:pic>
        <p:nvPicPr>
          <p:cNvPr id="1027" name="Picture 3" descr="C:\Users\123\Pictures\1984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0225" y="4005064"/>
            <a:ext cx="3658199" cy="2520280"/>
          </a:xfrm>
          <a:prstGeom prst="rect">
            <a:avLst/>
          </a:prstGeom>
          <a:noFill/>
        </p:spPr>
      </p:pic>
      <p:pic>
        <p:nvPicPr>
          <p:cNvPr id="6" name="Содержимое 3" descr="12985505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4149080"/>
            <a:ext cx="2915816" cy="2186862"/>
          </a:xfrm>
          <a:prstGeom prst="rect">
            <a:avLst/>
          </a:prstGeom>
        </p:spPr>
      </p:pic>
      <p:pic>
        <p:nvPicPr>
          <p:cNvPr id="1028" name="Picture 4" descr="C:\Users\123\Pictures\байка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005064"/>
            <a:ext cx="3528392" cy="2384185"/>
          </a:xfrm>
          <a:prstGeom prst="rect">
            <a:avLst/>
          </a:prstGeom>
          <a:noFill/>
        </p:spPr>
      </p:pic>
      <p:pic>
        <p:nvPicPr>
          <p:cNvPr id="1029" name="Picture 5" descr="C:\Users\123\Pictures\киж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077072"/>
            <a:ext cx="3554240" cy="2376264"/>
          </a:xfrm>
          <a:prstGeom prst="rect">
            <a:avLst/>
          </a:prstGeom>
          <a:noFill/>
        </p:spPr>
      </p:pic>
      <p:pic>
        <p:nvPicPr>
          <p:cNvPr id="1030" name="Picture 6" descr="C:\Users\123\Pictures\храм василия блаженног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4005064"/>
            <a:ext cx="3293534" cy="2396679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-0.06475 -0.5479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-2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01 0.01505 L -0.46858 -0.0583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98 -0.0088 L 0.09079 -0.3182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-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4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12338 L -3.33333E-6 -1.48148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23\Pictures\сундук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2880320" cy="320035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91880" y="188640"/>
            <a:ext cx="5418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СЛОВАРЬ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С.И. ОЖЕГОВА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1556792"/>
            <a:ext cx="5040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1. Сокровище</a:t>
            </a:r>
            <a:r>
              <a:rPr lang="ru-RU" sz="3600" i="1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- </a:t>
            </a:r>
            <a:r>
              <a:rPr lang="ru-RU" sz="3600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драгоценность или дорогая вещь.</a:t>
            </a:r>
            <a:endParaRPr lang="ru-RU" sz="3600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1415" y="436100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r>
              <a:rPr lang="ru-RU" sz="3600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Сокровище </a:t>
            </a:r>
            <a:r>
              <a:rPr lang="ru-RU" sz="3600" i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 </a:t>
            </a:r>
            <a:r>
              <a:rPr lang="ru-RU" sz="3600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ценности </a:t>
            </a:r>
            <a:r>
              <a:rPr lang="ru-RU" sz="36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духовной и материальной культуры.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3" name="Picture 2" descr="C:\Users\123\Pictures\сундук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63468"/>
            <a:ext cx="5256584" cy="58406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2926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748" y="620688"/>
            <a:ext cx="87849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Сокровища Земли </a:t>
            </a:r>
          </a:p>
          <a:p>
            <a:pPr algn="ctr"/>
            <a:r>
              <a:rPr lang="ru-RU" sz="6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под </a:t>
            </a:r>
          </a:p>
          <a:p>
            <a:pPr algn="ctr"/>
            <a:r>
              <a:rPr lang="ru-RU" sz="6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охраной </a:t>
            </a:r>
          </a:p>
          <a:p>
            <a:pPr algn="ctr"/>
            <a:r>
              <a:rPr lang="ru-RU" sz="6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человечества</a:t>
            </a:r>
            <a:endParaRPr lang="ru-RU" sz="60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548680"/>
            <a:ext cx="770485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ТЕЛЕКОМПАНИЯ </a:t>
            </a:r>
          </a:p>
          <a:p>
            <a:pPr algn="ctr"/>
            <a:r>
              <a:rPr lang="ru-RU" sz="7200" b="1" cap="none" spc="0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«Г» </a:t>
            </a:r>
            <a:r>
              <a:rPr lang="en-US" sz="7200" b="1" cap="none" spc="0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7200" b="1" cap="none" spc="0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TV</a:t>
            </a:r>
            <a:endParaRPr lang="ru-RU" sz="7200" b="1" cap="none" spc="0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76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07904" y="908720"/>
            <a:ext cx="5288375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Остров Врангеля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Заповедник &quot;Остров Врангеля&quot; &quot; Заповедники и национальные парки мира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73" y="239363"/>
            <a:ext cx="2714702" cy="174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mikle1: Сволочи, оставьте Байкал в покое!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467" y="2348880"/>
            <a:ext cx="26885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123\Pictures\кижи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1490" y="4581128"/>
            <a:ext cx="2759486" cy="1805756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3779912" y="2713484"/>
            <a:ext cx="507235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Озеро Байкал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4067944" y="4737764"/>
            <a:ext cx="4781708" cy="16491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Кижи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AE247-554C-42D8-95F1-35579E35670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839</TotalTime>
  <Words>89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Всероссийский конкурс педагогического мастерства на лучшую методическую разработку урока «Виртуальная экскурсия»    Урок-экскурсия  окружающего мира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Остров Врангеля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Виталий</cp:lastModifiedBy>
  <cp:revision>88</cp:revision>
  <dcterms:created xsi:type="dcterms:W3CDTF">2014-09-23T14:48:29Z</dcterms:created>
  <dcterms:modified xsi:type="dcterms:W3CDTF">2018-08-05T06:46:07Z</dcterms:modified>
</cp:coreProperties>
</file>