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2" r:id="rId5"/>
    <p:sldId id="258" r:id="rId6"/>
    <p:sldId id="261" r:id="rId7"/>
    <p:sldId id="260" r:id="rId8"/>
    <p:sldId id="259" r:id="rId9"/>
    <p:sldId id="263" r:id="rId10"/>
    <p:sldId id="265" r:id="rId11"/>
    <p:sldId id="266" r:id="rId12"/>
    <p:sldId id="264" r:id="rId13"/>
    <p:sldId id="272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50" d="100"/>
          <a:sy n="50" d="100"/>
        </p:scale>
        <p:origin x="-1650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7214FB-1150-473E-8DA6-948A90546CCC}" type="doc">
      <dgm:prSet loTypeId="urn:microsoft.com/office/officeart/2005/8/layout/gear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C04857-97B7-4B9E-838D-B7B0B48B706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КЛАССИФИ</a:t>
          </a:r>
        </a:p>
        <a:p>
          <a:r>
            <a:rPr lang="ru-RU" sz="2400" b="1" dirty="0" smtClean="0">
              <a:solidFill>
                <a:schemeClr val="tx1"/>
              </a:solidFill>
            </a:rPr>
            <a:t>КАЦИЯ</a:t>
          </a:r>
          <a:endParaRPr lang="ru-RU" sz="2400" b="1" dirty="0">
            <a:solidFill>
              <a:schemeClr val="tx1"/>
            </a:solidFill>
          </a:endParaRPr>
        </a:p>
      </dgm:t>
    </dgm:pt>
    <dgm:pt modelId="{3E5DA2DF-FCDC-4E51-AB93-DA4F3A75D889}" type="parTrans" cxnId="{7C00DCCA-CA7D-459B-A81D-D95A77540817}">
      <dgm:prSet/>
      <dgm:spPr/>
      <dgm:t>
        <a:bodyPr/>
        <a:lstStyle/>
        <a:p>
          <a:endParaRPr lang="ru-RU"/>
        </a:p>
      </dgm:t>
    </dgm:pt>
    <dgm:pt modelId="{82C2AD97-795C-4C5F-B1C9-39D7944533A3}" type="sibTrans" cxnId="{7C00DCCA-CA7D-459B-A81D-D95A77540817}">
      <dgm:prSet/>
      <dgm:spPr/>
      <dgm:t>
        <a:bodyPr/>
        <a:lstStyle/>
        <a:p>
          <a:endParaRPr lang="ru-RU"/>
        </a:p>
      </dgm:t>
    </dgm:pt>
    <dgm:pt modelId="{169C2FE8-CEC8-4AC9-81F5-23385E5FA9A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ОБОБ</a:t>
          </a:r>
        </a:p>
        <a:p>
          <a:r>
            <a:rPr lang="ru-RU" sz="2400" b="1" dirty="0" smtClean="0">
              <a:solidFill>
                <a:schemeClr val="tx1"/>
              </a:solidFill>
            </a:rPr>
            <a:t>ЩЕНИЕ</a:t>
          </a:r>
          <a:endParaRPr lang="ru-RU" sz="2400" b="1" dirty="0">
            <a:solidFill>
              <a:schemeClr val="tx1"/>
            </a:solidFill>
          </a:endParaRPr>
        </a:p>
      </dgm:t>
    </dgm:pt>
    <dgm:pt modelId="{29579553-CB00-4B01-8EF1-D8E69D9A932B}" type="parTrans" cxnId="{308253D7-3D88-425D-84B9-CA1BF6E1D381}">
      <dgm:prSet/>
      <dgm:spPr/>
      <dgm:t>
        <a:bodyPr/>
        <a:lstStyle/>
        <a:p>
          <a:endParaRPr lang="ru-RU"/>
        </a:p>
      </dgm:t>
    </dgm:pt>
    <dgm:pt modelId="{AB7BBE38-082B-417F-8081-C0A150908021}" type="sibTrans" cxnId="{308253D7-3D88-425D-84B9-CA1BF6E1D381}">
      <dgm:prSet/>
      <dgm:spPr/>
      <dgm:t>
        <a:bodyPr/>
        <a:lstStyle/>
        <a:p>
          <a:endParaRPr lang="ru-RU"/>
        </a:p>
      </dgm:t>
    </dgm:pt>
    <dgm:pt modelId="{45653DC8-A781-42D8-9F7C-E8B6D5D9F27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АНА</a:t>
          </a:r>
        </a:p>
        <a:p>
          <a:r>
            <a:rPr lang="ru-RU" sz="2400" b="1" dirty="0" smtClean="0">
              <a:solidFill>
                <a:schemeClr val="tx1"/>
              </a:solidFill>
            </a:rPr>
            <a:t>ЛИЗ</a:t>
          </a:r>
          <a:endParaRPr lang="ru-RU" sz="2400" b="1" dirty="0">
            <a:solidFill>
              <a:schemeClr val="tx1"/>
            </a:solidFill>
          </a:endParaRPr>
        </a:p>
      </dgm:t>
    </dgm:pt>
    <dgm:pt modelId="{939C224C-CB52-4FB5-98B7-3B3081A0D225}" type="parTrans" cxnId="{CB275AF2-F1BA-41B9-A1D1-A2691B915BF9}">
      <dgm:prSet/>
      <dgm:spPr/>
      <dgm:t>
        <a:bodyPr/>
        <a:lstStyle/>
        <a:p>
          <a:endParaRPr lang="ru-RU"/>
        </a:p>
      </dgm:t>
    </dgm:pt>
    <dgm:pt modelId="{7C316142-C106-448C-B435-793A69F4C2DF}" type="sibTrans" cxnId="{CB275AF2-F1BA-41B9-A1D1-A2691B915BF9}">
      <dgm:prSet/>
      <dgm:spPr/>
      <dgm:t>
        <a:bodyPr/>
        <a:lstStyle/>
        <a:p>
          <a:endParaRPr lang="ru-RU"/>
        </a:p>
      </dgm:t>
    </dgm:pt>
    <dgm:pt modelId="{DFCFC2D7-2B9F-4265-A31B-F552E9B8776E}" type="pres">
      <dgm:prSet presAssocID="{087214FB-1150-473E-8DA6-948A90546CCC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EEF95B-6E5A-43D9-BF37-27A51BFC1AA5}" type="pres">
      <dgm:prSet presAssocID="{D9C04857-97B7-4B9E-838D-B7B0B48B706B}" presName="gear1" presStyleLbl="node1" presStyleIdx="0" presStyleCnt="3" custLinFactNeighborX="-32334" custLinFactNeighborY="29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6BB85-B4F0-4ED5-995B-C0868595149A}" type="pres">
      <dgm:prSet presAssocID="{D9C04857-97B7-4B9E-838D-B7B0B48B706B}" presName="gear1srcNode" presStyleLbl="node1" presStyleIdx="0" presStyleCnt="3"/>
      <dgm:spPr/>
      <dgm:t>
        <a:bodyPr/>
        <a:lstStyle/>
        <a:p>
          <a:endParaRPr lang="ru-RU"/>
        </a:p>
      </dgm:t>
    </dgm:pt>
    <dgm:pt modelId="{2870042F-BAC0-4F35-BDE8-1B3DEC5B65CC}" type="pres">
      <dgm:prSet presAssocID="{D9C04857-97B7-4B9E-838D-B7B0B48B706B}" presName="gear1dstNode" presStyleLbl="node1" presStyleIdx="0" presStyleCnt="3"/>
      <dgm:spPr/>
      <dgm:t>
        <a:bodyPr/>
        <a:lstStyle/>
        <a:p>
          <a:endParaRPr lang="ru-RU"/>
        </a:p>
      </dgm:t>
    </dgm:pt>
    <dgm:pt modelId="{1180A564-06A6-4FD0-9B37-FFB0C62B4F25}" type="pres">
      <dgm:prSet presAssocID="{169C2FE8-CEC8-4AC9-81F5-23385E5FA9A0}" presName="gear2" presStyleLbl="node1" presStyleIdx="1" presStyleCnt="3" custScaleX="122301" custScaleY="119263" custLinFactNeighborX="-75084" custLinFactNeighborY="461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01D67-D2CB-44C3-98CB-1D51A64CB09F}" type="pres">
      <dgm:prSet presAssocID="{169C2FE8-CEC8-4AC9-81F5-23385E5FA9A0}" presName="gear2srcNode" presStyleLbl="node1" presStyleIdx="1" presStyleCnt="3"/>
      <dgm:spPr/>
      <dgm:t>
        <a:bodyPr/>
        <a:lstStyle/>
        <a:p>
          <a:endParaRPr lang="ru-RU"/>
        </a:p>
      </dgm:t>
    </dgm:pt>
    <dgm:pt modelId="{C8CA3B02-AD46-4780-A731-F3993D211B4B}" type="pres">
      <dgm:prSet presAssocID="{169C2FE8-CEC8-4AC9-81F5-23385E5FA9A0}" presName="gear2dstNode" presStyleLbl="node1" presStyleIdx="1" presStyleCnt="3"/>
      <dgm:spPr/>
      <dgm:t>
        <a:bodyPr/>
        <a:lstStyle/>
        <a:p>
          <a:endParaRPr lang="ru-RU"/>
        </a:p>
      </dgm:t>
    </dgm:pt>
    <dgm:pt modelId="{7966C682-DBC7-4628-8745-4B0C645E515B}" type="pres">
      <dgm:prSet presAssocID="{45653DC8-A781-42D8-9F7C-E8B6D5D9F278}" presName="gear3" presStyleLbl="node1" presStyleIdx="2" presStyleCnt="3" custLinFactNeighborX="-56986" custLinFactNeighborY="26461"/>
      <dgm:spPr/>
      <dgm:t>
        <a:bodyPr/>
        <a:lstStyle/>
        <a:p>
          <a:endParaRPr lang="ru-RU"/>
        </a:p>
      </dgm:t>
    </dgm:pt>
    <dgm:pt modelId="{CBFCC721-E7AD-48BC-BD1E-BA8515603344}" type="pres">
      <dgm:prSet presAssocID="{45653DC8-A781-42D8-9F7C-E8B6D5D9F27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4792C-C062-4F43-8595-BF94C55FC5AE}" type="pres">
      <dgm:prSet presAssocID="{45653DC8-A781-42D8-9F7C-E8B6D5D9F278}" presName="gear3srcNode" presStyleLbl="node1" presStyleIdx="2" presStyleCnt="3"/>
      <dgm:spPr/>
      <dgm:t>
        <a:bodyPr/>
        <a:lstStyle/>
        <a:p>
          <a:endParaRPr lang="ru-RU"/>
        </a:p>
      </dgm:t>
    </dgm:pt>
    <dgm:pt modelId="{1DA6FC28-3D78-4258-B4C4-1ED8311BA10D}" type="pres">
      <dgm:prSet presAssocID="{45653DC8-A781-42D8-9F7C-E8B6D5D9F278}" presName="gear3dstNode" presStyleLbl="node1" presStyleIdx="2" presStyleCnt="3"/>
      <dgm:spPr/>
      <dgm:t>
        <a:bodyPr/>
        <a:lstStyle/>
        <a:p>
          <a:endParaRPr lang="ru-RU"/>
        </a:p>
      </dgm:t>
    </dgm:pt>
    <dgm:pt modelId="{30CD4D11-3C3C-4DA5-8FB8-510572D2E53E}" type="pres">
      <dgm:prSet presAssocID="{82C2AD97-795C-4C5F-B1C9-39D7944533A3}" presName="connector1" presStyleLbl="sibTrans2D1" presStyleIdx="0" presStyleCnt="3" custLinFactNeighborX="-18875" custLinFactNeighborY="69"/>
      <dgm:spPr/>
      <dgm:t>
        <a:bodyPr/>
        <a:lstStyle/>
        <a:p>
          <a:endParaRPr lang="ru-RU"/>
        </a:p>
      </dgm:t>
    </dgm:pt>
    <dgm:pt modelId="{4AEAB265-1B70-4183-8774-8ECA79BBF600}" type="pres">
      <dgm:prSet presAssocID="{AB7BBE38-082B-417F-8081-C0A150908021}" presName="connector2" presStyleLbl="sibTrans2D1" presStyleIdx="1" presStyleCnt="3" custLinFactNeighborX="-68947" custLinFactNeighborY="26534"/>
      <dgm:spPr/>
      <dgm:t>
        <a:bodyPr/>
        <a:lstStyle/>
        <a:p>
          <a:endParaRPr lang="ru-RU"/>
        </a:p>
      </dgm:t>
    </dgm:pt>
    <dgm:pt modelId="{D19FA098-0585-4A88-AE52-C64A6115FDD5}" type="pres">
      <dgm:prSet presAssocID="{7C316142-C106-448C-B435-793A69F4C2DF}" presName="connector3" presStyleLbl="sibTrans2D1" presStyleIdx="2" presStyleCnt="3" custScaleY="108462" custLinFactNeighborX="-55391" custLinFactNeighborY="24262"/>
      <dgm:spPr/>
      <dgm:t>
        <a:bodyPr/>
        <a:lstStyle/>
        <a:p>
          <a:endParaRPr lang="ru-RU"/>
        </a:p>
      </dgm:t>
    </dgm:pt>
  </dgm:ptLst>
  <dgm:cxnLst>
    <dgm:cxn modelId="{9E9D74D6-2680-47DD-AFD8-282732A82C47}" type="presOf" srcId="{169C2FE8-CEC8-4AC9-81F5-23385E5FA9A0}" destId="{C8CA3B02-AD46-4780-A731-F3993D211B4B}" srcOrd="2" destOrd="0" presId="urn:microsoft.com/office/officeart/2005/8/layout/gear1"/>
    <dgm:cxn modelId="{012B67C2-B1DB-4AB4-8C80-9596DB1034B1}" type="presOf" srcId="{45653DC8-A781-42D8-9F7C-E8B6D5D9F278}" destId="{1DA6FC28-3D78-4258-B4C4-1ED8311BA10D}" srcOrd="3" destOrd="0" presId="urn:microsoft.com/office/officeart/2005/8/layout/gear1"/>
    <dgm:cxn modelId="{CB275AF2-F1BA-41B9-A1D1-A2691B915BF9}" srcId="{087214FB-1150-473E-8DA6-948A90546CCC}" destId="{45653DC8-A781-42D8-9F7C-E8B6D5D9F278}" srcOrd="2" destOrd="0" parTransId="{939C224C-CB52-4FB5-98B7-3B3081A0D225}" sibTransId="{7C316142-C106-448C-B435-793A69F4C2DF}"/>
    <dgm:cxn modelId="{740C4739-180C-4E33-80AD-B8847B7F2B31}" type="presOf" srcId="{7C316142-C106-448C-B435-793A69F4C2DF}" destId="{D19FA098-0585-4A88-AE52-C64A6115FDD5}" srcOrd="0" destOrd="0" presId="urn:microsoft.com/office/officeart/2005/8/layout/gear1"/>
    <dgm:cxn modelId="{308253D7-3D88-425D-84B9-CA1BF6E1D381}" srcId="{087214FB-1150-473E-8DA6-948A90546CCC}" destId="{169C2FE8-CEC8-4AC9-81F5-23385E5FA9A0}" srcOrd="1" destOrd="0" parTransId="{29579553-CB00-4B01-8EF1-D8E69D9A932B}" sibTransId="{AB7BBE38-082B-417F-8081-C0A150908021}"/>
    <dgm:cxn modelId="{2CA8D1B8-E0B7-4250-9C66-503C356835F6}" type="presOf" srcId="{D9C04857-97B7-4B9E-838D-B7B0B48B706B}" destId="{2870042F-BAC0-4F35-BDE8-1B3DEC5B65CC}" srcOrd="2" destOrd="0" presId="urn:microsoft.com/office/officeart/2005/8/layout/gear1"/>
    <dgm:cxn modelId="{A53AAD89-2933-4855-B055-CAB6C3BCF27B}" type="presOf" srcId="{45653DC8-A781-42D8-9F7C-E8B6D5D9F278}" destId="{7966C682-DBC7-4628-8745-4B0C645E515B}" srcOrd="0" destOrd="0" presId="urn:microsoft.com/office/officeart/2005/8/layout/gear1"/>
    <dgm:cxn modelId="{7873C7E4-37A2-47CC-8A55-35B62F84FA48}" type="presOf" srcId="{169C2FE8-CEC8-4AC9-81F5-23385E5FA9A0}" destId="{E2701D67-D2CB-44C3-98CB-1D51A64CB09F}" srcOrd="1" destOrd="0" presId="urn:microsoft.com/office/officeart/2005/8/layout/gear1"/>
    <dgm:cxn modelId="{D647B851-2D81-45B3-83A3-D7F265B6C9E7}" type="presOf" srcId="{45653DC8-A781-42D8-9F7C-E8B6D5D9F278}" destId="{8564792C-C062-4F43-8595-BF94C55FC5AE}" srcOrd="2" destOrd="0" presId="urn:microsoft.com/office/officeart/2005/8/layout/gear1"/>
    <dgm:cxn modelId="{79C9BB66-8990-4996-90A9-F0838DC68551}" type="presOf" srcId="{45653DC8-A781-42D8-9F7C-E8B6D5D9F278}" destId="{CBFCC721-E7AD-48BC-BD1E-BA8515603344}" srcOrd="1" destOrd="0" presId="urn:microsoft.com/office/officeart/2005/8/layout/gear1"/>
    <dgm:cxn modelId="{9998BDD2-314E-4020-8BFB-37675D53A619}" type="presOf" srcId="{D9C04857-97B7-4B9E-838D-B7B0B48B706B}" destId="{BC86BB85-B4F0-4ED5-995B-C0868595149A}" srcOrd="1" destOrd="0" presId="urn:microsoft.com/office/officeart/2005/8/layout/gear1"/>
    <dgm:cxn modelId="{E501A758-B121-4E9D-A488-99EC31E651EE}" type="presOf" srcId="{AB7BBE38-082B-417F-8081-C0A150908021}" destId="{4AEAB265-1B70-4183-8774-8ECA79BBF600}" srcOrd="0" destOrd="0" presId="urn:microsoft.com/office/officeart/2005/8/layout/gear1"/>
    <dgm:cxn modelId="{BBB9BDE2-397E-41A2-AC91-6271C4ACD0D8}" type="presOf" srcId="{087214FB-1150-473E-8DA6-948A90546CCC}" destId="{DFCFC2D7-2B9F-4265-A31B-F552E9B8776E}" srcOrd="0" destOrd="0" presId="urn:microsoft.com/office/officeart/2005/8/layout/gear1"/>
    <dgm:cxn modelId="{AE96B1C8-7086-42B5-95AF-85E86AA492F0}" type="presOf" srcId="{169C2FE8-CEC8-4AC9-81F5-23385E5FA9A0}" destId="{1180A564-06A6-4FD0-9B37-FFB0C62B4F25}" srcOrd="0" destOrd="0" presId="urn:microsoft.com/office/officeart/2005/8/layout/gear1"/>
    <dgm:cxn modelId="{E8B53176-613D-4A82-A7BF-DE8C6C3E934B}" type="presOf" srcId="{D9C04857-97B7-4B9E-838D-B7B0B48B706B}" destId="{90EEF95B-6E5A-43D9-BF37-27A51BFC1AA5}" srcOrd="0" destOrd="0" presId="urn:microsoft.com/office/officeart/2005/8/layout/gear1"/>
    <dgm:cxn modelId="{193001C6-0328-4F14-B688-41DF41B5ED88}" type="presOf" srcId="{82C2AD97-795C-4C5F-B1C9-39D7944533A3}" destId="{30CD4D11-3C3C-4DA5-8FB8-510572D2E53E}" srcOrd="0" destOrd="0" presId="urn:microsoft.com/office/officeart/2005/8/layout/gear1"/>
    <dgm:cxn modelId="{7C00DCCA-CA7D-459B-A81D-D95A77540817}" srcId="{087214FB-1150-473E-8DA6-948A90546CCC}" destId="{D9C04857-97B7-4B9E-838D-B7B0B48B706B}" srcOrd="0" destOrd="0" parTransId="{3E5DA2DF-FCDC-4E51-AB93-DA4F3A75D889}" sibTransId="{82C2AD97-795C-4C5F-B1C9-39D7944533A3}"/>
    <dgm:cxn modelId="{59B521FD-8649-4A3C-BAAF-3C5E635F351B}" type="presParOf" srcId="{DFCFC2D7-2B9F-4265-A31B-F552E9B8776E}" destId="{90EEF95B-6E5A-43D9-BF37-27A51BFC1AA5}" srcOrd="0" destOrd="0" presId="urn:microsoft.com/office/officeart/2005/8/layout/gear1"/>
    <dgm:cxn modelId="{490C3448-5788-4BF4-AE10-94FDA9819B30}" type="presParOf" srcId="{DFCFC2D7-2B9F-4265-A31B-F552E9B8776E}" destId="{BC86BB85-B4F0-4ED5-995B-C0868595149A}" srcOrd="1" destOrd="0" presId="urn:microsoft.com/office/officeart/2005/8/layout/gear1"/>
    <dgm:cxn modelId="{D2DADC2F-95DC-41FC-A546-30777E02F7ED}" type="presParOf" srcId="{DFCFC2D7-2B9F-4265-A31B-F552E9B8776E}" destId="{2870042F-BAC0-4F35-BDE8-1B3DEC5B65CC}" srcOrd="2" destOrd="0" presId="urn:microsoft.com/office/officeart/2005/8/layout/gear1"/>
    <dgm:cxn modelId="{55BE82A5-B51F-4B64-9318-DE740FB288A1}" type="presParOf" srcId="{DFCFC2D7-2B9F-4265-A31B-F552E9B8776E}" destId="{1180A564-06A6-4FD0-9B37-FFB0C62B4F25}" srcOrd="3" destOrd="0" presId="urn:microsoft.com/office/officeart/2005/8/layout/gear1"/>
    <dgm:cxn modelId="{1E2E93C0-CF52-4103-92EB-74667B1E912C}" type="presParOf" srcId="{DFCFC2D7-2B9F-4265-A31B-F552E9B8776E}" destId="{E2701D67-D2CB-44C3-98CB-1D51A64CB09F}" srcOrd="4" destOrd="0" presId="urn:microsoft.com/office/officeart/2005/8/layout/gear1"/>
    <dgm:cxn modelId="{2928274B-AEBC-424F-A466-42685BCADB8E}" type="presParOf" srcId="{DFCFC2D7-2B9F-4265-A31B-F552E9B8776E}" destId="{C8CA3B02-AD46-4780-A731-F3993D211B4B}" srcOrd="5" destOrd="0" presId="urn:microsoft.com/office/officeart/2005/8/layout/gear1"/>
    <dgm:cxn modelId="{03CAC166-3560-4FD5-98C6-58DE8B0930C5}" type="presParOf" srcId="{DFCFC2D7-2B9F-4265-A31B-F552E9B8776E}" destId="{7966C682-DBC7-4628-8745-4B0C645E515B}" srcOrd="6" destOrd="0" presId="urn:microsoft.com/office/officeart/2005/8/layout/gear1"/>
    <dgm:cxn modelId="{4BC3309D-8525-497F-8F0D-48C60C0805D6}" type="presParOf" srcId="{DFCFC2D7-2B9F-4265-A31B-F552E9B8776E}" destId="{CBFCC721-E7AD-48BC-BD1E-BA8515603344}" srcOrd="7" destOrd="0" presId="urn:microsoft.com/office/officeart/2005/8/layout/gear1"/>
    <dgm:cxn modelId="{E890AB9A-807C-428D-83E4-7756BF165FEE}" type="presParOf" srcId="{DFCFC2D7-2B9F-4265-A31B-F552E9B8776E}" destId="{8564792C-C062-4F43-8595-BF94C55FC5AE}" srcOrd="8" destOrd="0" presId="urn:microsoft.com/office/officeart/2005/8/layout/gear1"/>
    <dgm:cxn modelId="{DFBC3F6B-BA8B-4C51-A41F-5B77FD300B5F}" type="presParOf" srcId="{DFCFC2D7-2B9F-4265-A31B-F552E9B8776E}" destId="{1DA6FC28-3D78-4258-B4C4-1ED8311BA10D}" srcOrd="9" destOrd="0" presId="urn:microsoft.com/office/officeart/2005/8/layout/gear1"/>
    <dgm:cxn modelId="{4F735D6D-6554-4A03-986C-0CA186AB41FE}" type="presParOf" srcId="{DFCFC2D7-2B9F-4265-A31B-F552E9B8776E}" destId="{30CD4D11-3C3C-4DA5-8FB8-510572D2E53E}" srcOrd="10" destOrd="0" presId="urn:microsoft.com/office/officeart/2005/8/layout/gear1"/>
    <dgm:cxn modelId="{FE52204C-71EA-443A-8D9C-B5EFF2B11DC1}" type="presParOf" srcId="{DFCFC2D7-2B9F-4265-A31B-F552E9B8776E}" destId="{4AEAB265-1B70-4183-8774-8ECA79BBF600}" srcOrd="11" destOrd="0" presId="urn:microsoft.com/office/officeart/2005/8/layout/gear1"/>
    <dgm:cxn modelId="{8BEAE783-DB1E-4C57-A430-5E5B1239F54D}" type="presParOf" srcId="{DFCFC2D7-2B9F-4265-A31B-F552E9B8776E}" destId="{D19FA098-0585-4A88-AE52-C64A6115FDD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EEF95B-6E5A-43D9-BF37-27A51BFC1AA5}">
      <dsp:nvSpPr>
        <dsp:cNvPr id="0" name=""/>
        <dsp:cNvSpPr/>
      </dsp:nvSpPr>
      <dsp:spPr>
        <a:xfrm>
          <a:off x="3200403" y="2182276"/>
          <a:ext cx="2667227" cy="2667227"/>
        </a:xfrm>
        <a:prstGeom prst="gear9">
          <a:avLst/>
        </a:prstGeom>
        <a:gradFill rotWithShape="1">
          <a:gsLst>
            <a:gs pos="0">
              <a:schemeClr val="accent1">
                <a:tint val="96000"/>
                <a:satMod val="120000"/>
                <a:lumMod val="120000"/>
              </a:schemeClr>
            </a:gs>
            <a:gs pos="100000">
              <a:schemeClr val="accent1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shade val="25000"/>
              <a:satMod val="18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КЛАССИФИ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КАЦИЯ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200403" y="2182276"/>
        <a:ext cx="2667227" cy="2667227"/>
      </dsp:txXfrm>
    </dsp:sp>
    <dsp:sp modelId="{1180A564-06A6-4FD0-9B37-FFB0C62B4F25}">
      <dsp:nvSpPr>
        <dsp:cNvPr id="0" name=""/>
        <dsp:cNvSpPr/>
      </dsp:nvSpPr>
      <dsp:spPr>
        <a:xfrm>
          <a:off x="838205" y="2260596"/>
          <a:ext cx="2372396" cy="231346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ОБОБ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ЩЕНИЕ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38205" y="2260596"/>
        <a:ext cx="2372396" cy="2313465"/>
      </dsp:txXfrm>
    </dsp:sp>
    <dsp:sp modelId="{7966C682-DBC7-4628-8745-4B0C645E515B}">
      <dsp:nvSpPr>
        <dsp:cNvPr id="0" name=""/>
        <dsp:cNvSpPr/>
      </dsp:nvSpPr>
      <dsp:spPr>
        <a:xfrm rot="20700000">
          <a:off x="2270971" y="829525"/>
          <a:ext cx="1900609" cy="1900609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АНА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ЛИЗ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2687831" y="1246384"/>
        <a:ext cx="1066890" cy="1066890"/>
      </dsp:txXfrm>
    </dsp:sp>
    <dsp:sp modelId="{30CD4D11-3C3C-4DA5-8FB8-510572D2E53E}">
      <dsp:nvSpPr>
        <dsp:cNvPr id="0" name=""/>
        <dsp:cNvSpPr/>
      </dsp:nvSpPr>
      <dsp:spPr>
        <a:xfrm>
          <a:off x="3220588" y="1778012"/>
          <a:ext cx="3414050" cy="3414050"/>
        </a:xfrm>
        <a:prstGeom prst="circularArrow">
          <a:avLst>
            <a:gd name="adj1" fmla="val 4687"/>
            <a:gd name="adj2" fmla="val 299029"/>
            <a:gd name="adj3" fmla="val 2529864"/>
            <a:gd name="adj4" fmla="val 15832077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EAB265-1B70-4183-8774-8ECA79BBF600}">
      <dsp:nvSpPr>
        <dsp:cNvPr id="0" name=""/>
        <dsp:cNvSpPr/>
      </dsp:nvSpPr>
      <dsp:spPr>
        <a:xfrm>
          <a:off x="457203" y="1778006"/>
          <a:ext cx="2480521" cy="248052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9FA098-0585-4A88-AE52-C64A6115FDD5}">
      <dsp:nvSpPr>
        <dsp:cNvPr id="0" name=""/>
        <dsp:cNvSpPr/>
      </dsp:nvSpPr>
      <dsp:spPr>
        <a:xfrm>
          <a:off x="1676406" y="330188"/>
          <a:ext cx="2674501" cy="290081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2438400"/>
          </a:xfrm>
        </p:spPr>
        <p:txBody>
          <a:bodyPr>
            <a:noAutofit/>
          </a:bodyPr>
          <a:lstStyle/>
          <a:p>
            <a:r>
              <a:rPr lang="ru-RU" sz="6600" dirty="0" smtClean="0"/>
              <a:t>«Как по-простому научить сложному»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" y="5029200"/>
            <a:ext cx="8686800" cy="1473200"/>
          </a:xfrm>
        </p:spPr>
        <p:txBody>
          <a:bodyPr/>
          <a:lstStyle/>
          <a:p>
            <a:endParaRPr lang="ru-RU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</a:rPr>
              <a:t>Бернгардт   Татьяна   Дмитриевна </a:t>
            </a:r>
          </a:p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050" y="2209800"/>
            <a:ext cx="8915400" cy="464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принцип подсказки и снижения очков;</a:t>
            </a:r>
          </a:p>
          <a:p>
            <a:r>
              <a:rPr lang="ru-RU" sz="4000" b="1" dirty="0" smtClean="0"/>
              <a:t>ответ даётся после каждого сообщения-подсказки, если ответ верный - засчитываются очки уровня, если нет, то отнимается одно очко;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Игра «Пятёрочка»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200" b="1" dirty="0" smtClean="0"/>
          </a:p>
          <a:p>
            <a:pPr marL="0" indent="0"/>
            <a:r>
              <a:rPr lang="ru-RU" sz="3200" b="1" dirty="0" smtClean="0"/>
              <a:t> за правильный ответ очки присуждаются только единожды и соответствуют тому уровню, на котором игрок дал впервые правильный ответ;</a:t>
            </a:r>
          </a:p>
          <a:p>
            <a:pPr marL="0" indent="0"/>
            <a:r>
              <a:rPr lang="ru-RU" sz="3200" b="1" dirty="0" smtClean="0"/>
              <a:t> если после правильного ответа на вопрос игрок случайно даёт неправильный ответ, он лишается одного очка;</a:t>
            </a:r>
          </a:p>
          <a:p>
            <a:pPr marL="0" indent="0"/>
            <a:r>
              <a:rPr lang="ru-RU" sz="3200" b="1" dirty="0" smtClean="0"/>
              <a:t> игрок до конца тура не знает, какой ответ он дал – правильный или нет.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Игра «Пятёрочка»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52400" y="1905000"/>
            <a:ext cx="8762999" cy="4343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 smtClean="0"/>
              <a:t>5. Место проживания героя произведения.</a:t>
            </a:r>
            <a:endParaRPr lang="ru-RU" sz="4400" b="1" dirty="0"/>
          </a:p>
          <a:p>
            <a:pPr marL="0" indent="0">
              <a:buNone/>
            </a:pPr>
            <a:r>
              <a:rPr lang="ru-RU" sz="4400" b="1" dirty="0" smtClean="0"/>
              <a:t>4. Описание  внешности</a:t>
            </a:r>
            <a:r>
              <a:rPr lang="ru-RU" sz="4400" b="1" dirty="0"/>
              <a:t>.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3. Особенности характера.</a:t>
            </a:r>
          </a:p>
          <a:p>
            <a:pPr marL="0" indent="0">
              <a:buNone/>
            </a:pPr>
            <a:r>
              <a:rPr lang="ru-RU" sz="4400" b="1" dirty="0" smtClean="0"/>
              <a:t>2. Роль героя в произведении.</a:t>
            </a:r>
          </a:p>
          <a:p>
            <a:pPr marL="0" indent="0">
              <a:buNone/>
            </a:pPr>
            <a:r>
              <a:rPr lang="ru-RU" sz="4400" b="1" dirty="0" smtClean="0"/>
              <a:t>1. Прямое указание на героя.</a:t>
            </a:r>
            <a:endParaRPr lang="ru-RU" sz="44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808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Вариант составления вопросов для «Пятёрочки»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686800" cy="939801"/>
          </a:xfrm>
        </p:spPr>
        <p:txBody>
          <a:bodyPr>
            <a:noAutofit/>
          </a:bodyPr>
          <a:lstStyle/>
          <a:p>
            <a:r>
              <a:rPr lang="ru-RU" sz="8000" b="1" dirty="0" smtClean="0"/>
              <a:t>Игра «Пятёрочка»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xmlns="" val="14072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763000" cy="29718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7200" b="1" dirty="0" smtClean="0"/>
              <a:t>Как по-простому </a:t>
            </a:r>
            <a:br>
              <a:rPr lang="ru-RU" sz="7200" b="1" dirty="0" smtClean="0"/>
            </a:br>
            <a:r>
              <a:rPr lang="ru-RU" sz="7200" b="1" dirty="0" smtClean="0"/>
              <a:t>научить сложному</a:t>
            </a:r>
            <a:endParaRPr lang="ru-RU" sz="7200" b="1" dirty="0"/>
          </a:p>
        </p:txBody>
      </p:sp>
      <p:sp>
        <p:nvSpPr>
          <p:cNvPr id="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" y="5867400"/>
            <a:ext cx="8686800" cy="63500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Бернгардт   Татьяна   Дмитриевна </a:t>
            </a:r>
          </a:p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 </a:t>
            </a:r>
          </a:p>
        </p:txBody>
      </p:sp>
    </p:spTree>
    <p:extLst>
      <p:ext uri="{BB962C8B-B14F-4D97-AF65-F5344CB8AC3E}">
        <p14:creationId xmlns:p14="http://schemas.microsoft.com/office/powerpoint/2010/main" xmlns="" val="19379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780108"/>
          </a:xfrm>
        </p:spPr>
        <p:txBody>
          <a:bodyPr>
            <a:noAutofit/>
          </a:bodyPr>
          <a:lstStyle/>
          <a:p>
            <a:r>
              <a:rPr lang="ru-RU" sz="6000" dirty="0" smtClean="0"/>
              <a:t>Спасибо </a:t>
            </a:r>
            <a:r>
              <a:rPr lang="ru-RU" sz="6000" smtClean="0"/>
              <a:t>за внимание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tdbern16@yandex.ru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4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400" y="2057400"/>
            <a:ext cx="8686800" cy="44958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какой человек самый 									главный?</a:t>
            </a:r>
          </a:p>
          <a:p>
            <a:r>
              <a:rPr lang="ru-RU" sz="4800" dirty="0" smtClean="0"/>
              <a:t>какое время самое главное?</a:t>
            </a:r>
          </a:p>
          <a:p>
            <a:r>
              <a:rPr lang="ru-RU" sz="4800" dirty="0" smtClean="0"/>
              <a:t>какое дело самое важное?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02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 подумай, поразмышляй …»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33304173"/>
              </p:ext>
            </p:extLst>
          </p:nvPr>
        </p:nvGraphicFramePr>
        <p:xfrm>
          <a:off x="228600" y="1803400"/>
          <a:ext cx="8610600" cy="484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hape 5"/>
          <p:cNvSpPr/>
          <p:nvPr/>
        </p:nvSpPr>
        <p:spPr>
          <a:xfrm>
            <a:off x="4343400" y="2286000"/>
            <a:ext cx="1625600" cy="1625600"/>
          </a:xfrm>
          <a:prstGeom prst="gear6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2122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3058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5. Его именем названы улицы, библиотеки, театры и многие музеи в российских городах.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399288"/>
          </a:xfrm>
        </p:spPr>
        <p:txBody>
          <a:bodyPr>
            <a:normAutofit fontScale="90000"/>
          </a:bodyPr>
          <a:lstStyle/>
          <a:p>
            <a:r>
              <a:rPr lang="ru-RU" sz="5300" b="1" i="1" dirty="0" smtClean="0"/>
              <a:t>О каком человеке идёт речь?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6000" dirty="0" smtClean="0"/>
              <a:t>4. Он великолепно катался на коньках, танцевал.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399288"/>
          </a:xfrm>
        </p:spPr>
        <p:txBody>
          <a:bodyPr>
            <a:normAutofit fontScale="90000"/>
          </a:bodyPr>
          <a:lstStyle/>
          <a:p>
            <a:r>
              <a:rPr lang="ru-RU" sz="5300" b="1" i="1" dirty="0" smtClean="0"/>
              <a:t>О каком человеке идёт речь?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6000" dirty="0" smtClean="0"/>
              <a:t>3.  О нем иногда вспоминают ученики, если учитель «переусердствует» в подаче вопроса.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39928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 </a:t>
            </a:r>
            <a:r>
              <a:rPr lang="ru-RU" sz="5300" b="1" i="1" dirty="0" smtClean="0"/>
              <a:t>каком</a:t>
            </a:r>
            <a:r>
              <a:rPr lang="ru-RU" b="1" i="1" dirty="0" smtClean="0"/>
              <a:t> человеке идёт речь?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2. Его убили на дуэли.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399288"/>
          </a:xfrm>
        </p:spPr>
        <p:txBody>
          <a:bodyPr>
            <a:normAutofit fontScale="90000"/>
          </a:bodyPr>
          <a:lstStyle/>
          <a:p>
            <a:r>
              <a:rPr lang="ru-RU" sz="5300" b="1" i="1" dirty="0" smtClean="0"/>
              <a:t>О каком человеке идёт речь?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000" dirty="0" smtClean="0"/>
              <a:t>1. Без сомнения, этот человек - самый известный русский поэт.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399288"/>
          </a:xfrm>
        </p:spPr>
        <p:txBody>
          <a:bodyPr>
            <a:normAutofit fontScale="90000"/>
          </a:bodyPr>
          <a:lstStyle/>
          <a:p>
            <a:r>
              <a:rPr lang="ru-RU" sz="5300" b="1" i="1" dirty="0" smtClean="0"/>
              <a:t>О каком человеке идёт речь?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257800" y="533400"/>
            <a:ext cx="3276600" cy="3733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Александр Сергеевич Пушкин</a:t>
            </a:r>
            <a:endParaRPr lang="ru-RU" sz="4800" dirty="0"/>
          </a:p>
        </p:txBody>
      </p:sp>
      <p:pic>
        <p:nvPicPr>
          <p:cNvPr id="2050" name="Picture 2" descr="C:\Users\виталий\Desktop\1244256010_00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408" b="16408"/>
          <a:stretch>
            <a:fillRect/>
          </a:stretch>
        </p:blipFill>
        <p:spPr bwMode="auto">
          <a:xfrm>
            <a:off x="228600" y="533400"/>
            <a:ext cx="502920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родительское собрание 20.03.15. (3).pptx.</Template>
  <TotalTime>187</TotalTime>
  <Words>269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«Как по-простому научить сложному»</vt:lpstr>
      <vt:lpstr>Слайд 2</vt:lpstr>
      <vt:lpstr>« подумай, поразмышляй …»</vt:lpstr>
      <vt:lpstr>О каком человеке идёт речь? </vt:lpstr>
      <vt:lpstr>О каком человеке идёт речь? </vt:lpstr>
      <vt:lpstr>О каком человеке идёт речь? </vt:lpstr>
      <vt:lpstr>О каком человеке идёт речь? </vt:lpstr>
      <vt:lpstr>О каком человеке идёт речь? </vt:lpstr>
      <vt:lpstr>Александр Сергеевич Пушкин</vt:lpstr>
      <vt:lpstr>Игра «Пятёрочка»</vt:lpstr>
      <vt:lpstr>Игра «Пятёрочка»</vt:lpstr>
      <vt:lpstr>Вариант составления вопросов для «Пятёрочки»</vt:lpstr>
      <vt:lpstr>Слайд 13</vt:lpstr>
      <vt:lpstr>Как по-простому  научить сложному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по-простому научить сложному»</dc:title>
  <dc:creator>виталий</dc:creator>
  <cp:lastModifiedBy>Виталий</cp:lastModifiedBy>
  <cp:revision>41</cp:revision>
  <dcterms:created xsi:type="dcterms:W3CDTF">2015-03-21T17:36:59Z</dcterms:created>
  <dcterms:modified xsi:type="dcterms:W3CDTF">2016-02-17T04:10:38Z</dcterms:modified>
</cp:coreProperties>
</file>